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3240088" cy="67675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瑞 耿" initials="瑞" lastIdx="1" clrIdx="0">
    <p:extLst>
      <p:ext uri="{19B8F6BF-5375-455C-9EA6-DF929625EA0E}">
        <p15:presenceInfo xmlns:p15="http://schemas.microsoft.com/office/powerpoint/2012/main" userId="be9bd42d1ba5cc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404"/>
    <a:srgbClr val="FFFFEF"/>
    <a:srgbClr val="DBB22A"/>
    <a:srgbClr val="FFFFCC"/>
    <a:srgbClr val="DAB129"/>
    <a:srgbClr val="D9B02A"/>
    <a:srgbClr val="0C5EAD"/>
    <a:srgbClr val="E5F5FF"/>
    <a:srgbClr val="E6E6E6"/>
    <a:srgbClr val="71C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3166" autoAdjust="0"/>
    <p:restoredTop sz="94660"/>
  </p:normalViewPr>
  <p:slideViewPr>
    <p:cSldViewPr snapToGrid="0">
      <p:cViewPr varScale="1">
        <p:scale>
          <a:sx n="87" d="100"/>
          <a:sy n="87" d="100"/>
        </p:scale>
        <p:origin x="3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74561-89AC-4A7E-B3C8-E2F56297B1EC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90813" y="1143000"/>
            <a:ext cx="1476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9CE35-AAF7-49A1-B7C8-A6B265C61B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11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80334" rtl="0" eaLnBrk="1" latinLnBrk="0" hangingPunct="1">
      <a:defRPr sz="630" kern="1200">
        <a:solidFill>
          <a:schemeClr val="tx1"/>
        </a:solidFill>
        <a:latin typeface="+mn-lt"/>
        <a:ea typeface="+mn-ea"/>
        <a:cs typeface="+mn-cs"/>
      </a:defRPr>
    </a:lvl1pPr>
    <a:lvl2pPr marL="240167" algn="l" defTabSz="480334" rtl="0" eaLnBrk="1" latinLnBrk="0" hangingPunct="1">
      <a:defRPr sz="630" kern="1200">
        <a:solidFill>
          <a:schemeClr val="tx1"/>
        </a:solidFill>
        <a:latin typeface="+mn-lt"/>
        <a:ea typeface="+mn-ea"/>
        <a:cs typeface="+mn-cs"/>
      </a:defRPr>
    </a:lvl2pPr>
    <a:lvl3pPr marL="480334" algn="l" defTabSz="480334" rtl="0" eaLnBrk="1" latinLnBrk="0" hangingPunct="1">
      <a:defRPr sz="630" kern="1200">
        <a:solidFill>
          <a:schemeClr val="tx1"/>
        </a:solidFill>
        <a:latin typeface="+mn-lt"/>
        <a:ea typeface="+mn-ea"/>
        <a:cs typeface="+mn-cs"/>
      </a:defRPr>
    </a:lvl3pPr>
    <a:lvl4pPr marL="720501" algn="l" defTabSz="480334" rtl="0" eaLnBrk="1" latinLnBrk="0" hangingPunct="1">
      <a:defRPr sz="630" kern="1200">
        <a:solidFill>
          <a:schemeClr val="tx1"/>
        </a:solidFill>
        <a:latin typeface="+mn-lt"/>
        <a:ea typeface="+mn-ea"/>
        <a:cs typeface="+mn-cs"/>
      </a:defRPr>
    </a:lvl4pPr>
    <a:lvl5pPr marL="960669" algn="l" defTabSz="480334" rtl="0" eaLnBrk="1" latinLnBrk="0" hangingPunct="1">
      <a:defRPr sz="630" kern="1200">
        <a:solidFill>
          <a:schemeClr val="tx1"/>
        </a:solidFill>
        <a:latin typeface="+mn-lt"/>
        <a:ea typeface="+mn-ea"/>
        <a:cs typeface="+mn-cs"/>
      </a:defRPr>
    </a:lvl5pPr>
    <a:lvl6pPr marL="1200836" algn="l" defTabSz="480334" rtl="0" eaLnBrk="1" latinLnBrk="0" hangingPunct="1">
      <a:defRPr sz="630" kern="1200">
        <a:solidFill>
          <a:schemeClr val="tx1"/>
        </a:solidFill>
        <a:latin typeface="+mn-lt"/>
        <a:ea typeface="+mn-ea"/>
        <a:cs typeface="+mn-cs"/>
      </a:defRPr>
    </a:lvl6pPr>
    <a:lvl7pPr marL="1441003" algn="l" defTabSz="480334" rtl="0" eaLnBrk="1" latinLnBrk="0" hangingPunct="1">
      <a:defRPr sz="630" kern="1200">
        <a:solidFill>
          <a:schemeClr val="tx1"/>
        </a:solidFill>
        <a:latin typeface="+mn-lt"/>
        <a:ea typeface="+mn-ea"/>
        <a:cs typeface="+mn-cs"/>
      </a:defRPr>
    </a:lvl7pPr>
    <a:lvl8pPr marL="1681170" algn="l" defTabSz="480334" rtl="0" eaLnBrk="1" latinLnBrk="0" hangingPunct="1">
      <a:defRPr sz="630" kern="1200">
        <a:solidFill>
          <a:schemeClr val="tx1"/>
        </a:solidFill>
        <a:latin typeface="+mn-lt"/>
        <a:ea typeface="+mn-ea"/>
        <a:cs typeface="+mn-cs"/>
      </a:defRPr>
    </a:lvl8pPr>
    <a:lvl9pPr marL="1921337" algn="l" defTabSz="480334" rtl="0" eaLnBrk="1" latinLnBrk="0" hangingPunct="1">
      <a:defRPr sz="63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007" y="1107554"/>
            <a:ext cx="2754075" cy="2356097"/>
          </a:xfrm>
        </p:spPr>
        <p:txBody>
          <a:bodyPr anchor="b"/>
          <a:lstStyle>
            <a:lvl1pPr algn="ctr">
              <a:defRPr sz="212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011" y="3554512"/>
            <a:ext cx="2430066" cy="1633915"/>
          </a:xfrm>
        </p:spPr>
        <p:txBody>
          <a:bodyPr/>
          <a:lstStyle>
            <a:lvl1pPr marL="0" indent="0" algn="ctr">
              <a:buNone/>
              <a:defRPr sz="850"/>
            </a:lvl1pPr>
            <a:lvl2pPr marL="161986" indent="0" algn="ctr">
              <a:buNone/>
              <a:defRPr sz="709"/>
            </a:lvl2pPr>
            <a:lvl3pPr marL="323972" indent="0" algn="ctr">
              <a:buNone/>
              <a:defRPr sz="638"/>
            </a:lvl3pPr>
            <a:lvl4pPr marL="485958" indent="0" algn="ctr">
              <a:buNone/>
              <a:defRPr sz="567"/>
            </a:lvl4pPr>
            <a:lvl5pPr marL="647944" indent="0" algn="ctr">
              <a:buNone/>
              <a:defRPr sz="567"/>
            </a:lvl5pPr>
            <a:lvl6pPr marL="809930" indent="0" algn="ctr">
              <a:buNone/>
              <a:defRPr sz="567"/>
            </a:lvl6pPr>
            <a:lvl7pPr marL="971916" indent="0" algn="ctr">
              <a:buNone/>
              <a:defRPr sz="567"/>
            </a:lvl7pPr>
            <a:lvl8pPr marL="1133902" indent="0" algn="ctr">
              <a:buNone/>
              <a:defRPr sz="567"/>
            </a:lvl8pPr>
            <a:lvl9pPr marL="1295888" indent="0" algn="ctr">
              <a:buNone/>
              <a:defRPr sz="56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35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54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688" y="360308"/>
            <a:ext cx="698644" cy="57351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56" y="360308"/>
            <a:ext cx="2055431" cy="57351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59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93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69" y="1687181"/>
            <a:ext cx="2794576" cy="2815097"/>
          </a:xfrm>
        </p:spPr>
        <p:txBody>
          <a:bodyPr anchor="b"/>
          <a:lstStyle>
            <a:lvl1pPr>
              <a:defRPr sz="212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69" y="4528909"/>
            <a:ext cx="2794576" cy="1480393"/>
          </a:xfrm>
        </p:spPr>
        <p:txBody>
          <a:bodyPr/>
          <a:lstStyle>
            <a:lvl1pPr marL="0" indent="0">
              <a:buNone/>
              <a:defRPr sz="850">
                <a:solidFill>
                  <a:schemeClr val="tx1"/>
                </a:solidFill>
              </a:defRPr>
            </a:lvl1pPr>
            <a:lvl2pPr marL="161986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2pPr>
            <a:lvl3pPr marL="323972" indent="0">
              <a:buNone/>
              <a:defRPr sz="638">
                <a:solidFill>
                  <a:schemeClr val="tx1">
                    <a:tint val="75000"/>
                  </a:schemeClr>
                </a:solidFill>
              </a:defRPr>
            </a:lvl3pPr>
            <a:lvl4pPr marL="485958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4pPr>
            <a:lvl5pPr marL="647944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5pPr>
            <a:lvl6pPr marL="809930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6pPr>
            <a:lvl7pPr marL="971916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7pPr>
            <a:lvl8pPr marL="1133902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8pPr>
            <a:lvl9pPr marL="1295888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46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56" y="1801537"/>
            <a:ext cx="1377037" cy="42939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95" y="1801537"/>
            <a:ext cx="1377037" cy="42939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0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78" y="360309"/>
            <a:ext cx="2794576" cy="130807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78" y="1658981"/>
            <a:ext cx="1370709" cy="813041"/>
          </a:xfrm>
        </p:spPr>
        <p:txBody>
          <a:bodyPr anchor="b"/>
          <a:lstStyle>
            <a:lvl1pPr marL="0" indent="0">
              <a:buNone/>
              <a:defRPr sz="850" b="1"/>
            </a:lvl1pPr>
            <a:lvl2pPr marL="161986" indent="0">
              <a:buNone/>
              <a:defRPr sz="709" b="1"/>
            </a:lvl2pPr>
            <a:lvl3pPr marL="323972" indent="0">
              <a:buNone/>
              <a:defRPr sz="638" b="1"/>
            </a:lvl3pPr>
            <a:lvl4pPr marL="485958" indent="0">
              <a:buNone/>
              <a:defRPr sz="567" b="1"/>
            </a:lvl4pPr>
            <a:lvl5pPr marL="647944" indent="0">
              <a:buNone/>
              <a:defRPr sz="567" b="1"/>
            </a:lvl5pPr>
            <a:lvl6pPr marL="809930" indent="0">
              <a:buNone/>
              <a:defRPr sz="567" b="1"/>
            </a:lvl6pPr>
            <a:lvl7pPr marL="971916" indent="0">
              <a:buNone/>
              <a:defRPr sz="567" b="1"/>
            </a:lvl7pPr>
            <a:lvl8pPr marL="1133902" indent="0">
              <a:buNone/>
              <a:defRPr sz="567" b="1"/>
            </a:lvl8pPr>
            <a:lvl9pPr marL="1295888" indent="0">
              <a:buNone/>
              <a:defRPr sz="567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78" y="2472022"/>
            <a:ext cx="1370709" cy="36359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95" y="1658981"/>
            <a:ext cx="1377459" cy="813041"/>
          </a:xfrm>
        </p:spPr>
        <p:txBody>
          <a:bodyPr anchor="b"/>
          <a:lstStyle>
            <a:lvl1pPr marL="0" indent="0">
              <a:buNone/>
              <a:defRPr sz="850" b="1"/>
            </a:lvl1pPr>
            <a:lvl2pPr marL="161986" indent="0">
              <a:buNone/>
              <a:defRPr sz="709" b="1"/>
            </a:lvl2pPr>
            <a:lvl3pPr marL="323972" indent="0">
              <a:buNone/>
              <a:defRPr sz="638" b="1"/>
            </a:lvl3pPr>
            <a:lvl4pPr marL="485958" indent="0">
              <a:buNone/>
              <a:defRPr sz="567" b="1"/>
            </a:lvl4pPr>
            <a:lvl5pPr marL="647944" indent="0">
              <a:buNone/>
              <a:defRPr sz="567" b="1"/>
            </a:lvl5pPr>
            <a:lvl6pPr marL="809930" indent="0">
              <a:buNone/>
              <a:defRPr sz="567" b="1"/>
            </a:lvl6pPr>
            <a:lvl7pPr marL="971916" indent="0">
              <a:buNone/>
              <a:defRPr sz="567" b="1"/>
            </a:lvl7pPr>
            <a:lvl8pPr marL="1133902" indent="0">
              <a:buNone/>
              <a:defRPr sz="567" b="1"/>
            </a:lvl8pPr>
            <a:lvl9pPr marL="1295888" indent="0">
              <a:buNone/>
              <a:defRPr sz="567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95" y="2472022"/>
            <a:ext cx="1377459" cy="36359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2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58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4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78" y="451168"/>
            <a:ext cx="1045013" cy="1579086"/>
          </a:xfrm>
        </p:spPr>
        <p:txBody>
          <a:bodyPr anchor="b"/>
          <a:lstStyle>
            <a:lvl1pPr>
              <a:defRPr sz="113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459" y="974398"/>
            <a:ext cx="1640295" cy="4809321"/>
          </a:xfrm>
        </p:spPr>
        <p:txBody>
          <a:bodyPr/>
          <a:lstStyle>
            <a:lvl1pPr>
              <a:defRPr sz="1134"/>
            </a:lvl1pPr>
            <a:lvl2pPr>
              <a:defRPr sz="992"/>
            </a:lvl2pPr>
            <a:lvl3pPr>
              <a:defRPr sz="850"/>
            </a:lvl3pPr>
            <a:lvl4pPr>
              <a:defRPr sz="709"/>
            </a:lvl4pPr>
            <a:lvl5pPr>
              <a:defRPr sz="709"/>
            </a:lvl5pPr>
            <a:lvl6pPr>
              <a:defRPr sz="709"/>
            </a:lvl6pPr>
            <a:lvl7pPr>
              <a:defRPr sz="709"/>
            </a:lvl7pPr>
            <a:lvl8pPr>
              <a:defRPr sz="709"/>
            </a:lvl8pPr>
            <a:lvl9pPr>
              <a:defRPr sz="70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78" y="2030254"/>
            <a:ext cx="1045013" cy="3761296"/>
          </a:xfrm>
        </p:spPr>
        <p:txBody>
          <a:bodyPr/>
          <a:lstStyle>
            <a:lvl1pPr marL="0" indent="0">
              <a:buNone/>
              <a:defRPr sz="567"/>
            </a:lvl1pPr>
            <a:lvl2pPr marL="161986" indent="0">
              <a:buNone/>
              <a:defRPr sz="496"/>
            </a:lvl2pPr>
            <a:lvl3pPr marL="323972" indent="0">
              <a:buNone/>
              <a:defRPr sz="425"/>
            </a:lvl3pPr>
            <a:lvl4pPr marL="485958" indent="0">
              <a:buNone/>
              <a:defRPr sz="354"/>
            </a:lvl4pPr>
            <a:lvl5pPr marL="647944" indent="0">
              <a:buNone/>
              <a:defRPr sz="354"/>
            </a:lvl5pPr>
            <a:lvl6pPr marL="809930" indent="0">
              <a:buNone/>
              <a:defRPr sz="354"/>
            </a:lvl6pPr>
            <a:lvl7pPr marL="971916" indent="0">
              <a:buNone/>
              <a:defRPr sz="354"/>
            </a:lvl7pPr>
            <a:lvl8pPr marL="1133902" indent="0">
              <a:buNone/>
              <a:defRPr sz="354"/>
            </a:lvl8pPr>
            <a:lvl9pPr marL="1295888" indent="0">
              <a:buNone/>
              <a:defRPr sz="35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071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78" y="451168"/>
            <a:ext cx="1045013" cy="1579086"/>
          </a:xfrm>
        </p:spPr>
        <p:txBody>
          <a:bodyPr anchor="b"/>
          <a:lstStyle>
            <a:lvl1pPr>
              <a:defRPr sz="113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459" y="974398"/>
            <a:ext cx="1640295" cy="4809321"/>
          </a:xfrm>
        </p:spPr>
        <p:txBody>
          <a:bodyPr anchor="t"/>
          <a:lstStyle>
            <a:lvl1pPr marL="0" indent="0">
              <a:buNone/>
              <a:defRPr sz="1134"/>
            </a:lvl1pPr>
            <a:lvl2pPr marL="161986" indent="0">
              <a:buNone/>
              <a:defRPr sz="992"/>
            </a:lvl2pPr>
            <a:lvl3pPr marL="323972" indent="0">
              <a:buNone/>
              <a:defRPr sz="850"/>
            </a:lvl3pPr>
            <a:lvl4pPr marL="485958" indent="0">
              <a:buNone/>
              <a:defRPr sz="709"/>
            </a:lvl4pPr>
            <a:lvl5pPr marL="647944" indent="0">
              <a:buNone/>
              <a:defRPr sz="709"/>
            </a:lvl5pPr>
            <a:lvl6pPr marL="809930" indent="0">
              <a:buNone/>
              <a:defRPr sz="709"/>
            </a:lvl6pPr>
            <a:lvl7pPr marL="971916" indent="0">
              <a:buNone/>
              <a:defRPr sz="709"/>
            </a:lvl7pPr>
            <a:lvl8pPr marL="1133902" indent="0">
              <a:buNone/>
              <a:defRPr sz="709"/>
            </a:lvl8pPr>
            <a:lvl9pPr marL="1295888" indent="0">
              <a:buNone/>
              <a:defRPr sz="70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78" y="2030254"/>
            <a:ext cx="1045013" cy="3761296"/>
          </a:xfrm>
        </p:spPr>
        <p:txBody>
          <a:bodyPr/>
          <a:lstStyle>
            <a:lvl1pPr marL="0" indent="0">
              <a:buNone/>
              <a:defRPr sz="567"/>
            </a:lvl1pPr>
            <a:lvl2pPr marL="161986" indent="0">
              <a:buNone/>
              <a:defRPr sz="496"/>
            </a:lvl2pPr>
            <a:lvl3pPr marL="323972" indent="0">
              <a:buNone/>
              <a:defRPr sz="425"/>
            </a:lvl3pPr>
            <a:lvl4pPr marL="485958" indent="0">
              <a:buNone/>
              <a:defRPr sz="354"/>
            </a:lvl4pPr>
            <a:lvl5pPr marL="647944" indent="0">
              <a:buNone/>
              <a:defRPr sz="354"/>
            </a:lvl5pPr>
            <a:lvl6pPr marL="809930" indent="0">
              <a:buNone/>
              <a:defRPr sz="354"/>
            </a:lvl6pPr>
            <a:lvl7pPr marL="971916" indent="0">
              <a:buNone/>
              <a:defRPr sz="354"/>
            </a:lvl7pPr>
            <a:lvl8pPr marL="1133902" indent="0">
              <a:buNone/>
              <a:defRPr sz="354"/>
            </a:lvl8pPr>
            <a:lvl9pPr marL="1295888" indent="0">
              <a:buNone/>
              <a:defRPr sz="35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62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56" y="360309"/>
            <a:ext cx="2794576" cy="1308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56" y="1801537"/>
            <a:ext cx="2794576" cy="429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56" y="6272484"/>
            <a:ext cx="729020" cy="360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4A415-DE7C-4785-B775-F83F378199F0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79" y="6272484"/>
            <a:ext cx="1093530" cy="360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312" y="6272484"/>
            <a:ext cx="729020" cy="360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EDA20-4E7F-469E-8C32-83F6F8B23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2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23972" rtl="0" eaLnBrk="1" latinLnBrk="0" hangingPunct="1">
        <a:lnSpc>
          <a:spcPct val="90000"/>
        </a:lnSpc>
        <a:spcBef>
          <a:spcPct val="0"/>
        </a:spcBef>
        <a:buNone/>
        <a:defRPr sz="15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3" indent="-80993" algn="l" defTabSz="323972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42979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04965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66951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4pPr>
      <a:lvl5pPr marL="728937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5pPr>
      <a:lvl6pPr marL="890923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09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7pPr>
      <a:lvl8pPr marL="1214895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8pPr>
      <a:lvl9pPr marL="1376881" indent="-80993" algn="l" defTabSz="323972" rtl="0" eaLnBrk="1" latinLnBrk="0" hangingPunct="1">
        <a:lnSpc>
          <a:spcPct val="90000"/>
        </a:lnSpc>
        <a:spcBef>
          <a:spcPts val="177"/>
        </a:spcBef>
        <a:buFont typeface="Arial" panose="020B0604020202020204" pitchFamily="34" charset="0"/>
        <a:buChar char="•"/>
        <a:defRPr sz="6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1pPr>
      <a:lvl2pPr marL="161986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2pPr>
      <a:lvl3pPr marL="323972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3pPr>
      <a:lvl4pPr marL="485958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4pPr>
      <a:lvl5pPr marL="647944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5pPr>
      <a:lvl6pPr marL="809930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6pPr>
      <a:lvl7pPr marL="971916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02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8pPr>
      <a:lvl9pPr marL="1295888" algn="l" defTabSz="323972" rtl="0" eaLnBrk="1" latinLnBrk="0" hangingPunct="1">
        <a:defRPr sz="6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55C2AC9B-DB2C-4DA2-9EBB-D1FED5FFB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7" y="876639"/>
            <a:ext cx="661251" cy="68811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A7DC178-C28B-4670-9A46-61DA2993C308}"/>
              </a:ext>
            </a:extLst>
          </p:cNvPr>
          <p:cNvSpPr/>
          <p:nvPr/>
        </p:nvSpPr>
        <p:spPr>
          <a:xfrm>
            <a:off x="355600" y="3010026"/>
            <a:ext cx="25793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200" b="1" kern="100" spc="600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pitchFamily="2" charset="-122"/>
              </a:rPr>
              <a:t>纪念五四运动</a:t>
            </a:r>
            <a:r>
              <a:rPr lang="en-US" altLang="zh-CN" sz="1200" b="1" kern="100" spc="600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pitchFamily="2" charset="-122"/>
              </a:rPr>
              <a:t>101</a:t>
            </a:r>
            <a:r>
              <a:rPr lang="zh-CN" altLang="zh-CN" sz="1200" b="1" kern="100" spc="600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pitchFamily="2" charset="-122"/>
              </a:rPr>
              <a:t>周年</a:t>
            </a:r>
            <a:endParaRPr lang="zh-CN" altLang="zh-CN" sz="1000" b="1" kern="100" spc="600" dirty="0">
              <a:solidFill>
                <a:srgbClr val="EA540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131924-ACF1-4AB7-B50D-4B3FE5C9546B}"/>
              </a:ext>
            </a:extLst>
          </p:cNvPr>
          <p:cNvSpPr/>
          <p:nvPr/>
        </p:nvSpPr>
        <p:spPr>
          <a:xfrm>
            <a:off x="464065" y="6308083"/>
            <a:ext cx="24708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pitchFamily="2" charset="-122"/>
              </a:rPr>
              <a:t>共青团南京航空航天大学委员会</a:t>
            </a:r>
            <a:endParaRPr lang="zh-CN" altLang="zh-CN" sz="1000" kern="100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83BEEFD-27A7-4E70-9FE0-F09302982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8" y="3411059"/>
            <a:ext cx="3240088" cy="324008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F3F1641-8C5C-4E72-A4FC-A7B4186C7E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97"/>
          <a:stretch/>
        </p:blipFill>
        <p:spPr>
          <a:xfrm>
            <a:off x="3776" y="-2"/>
            <a:ext cx="3236311" cy="60325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F6D3EFF-E7C2-4AEF-A4F0-05F882AB2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158"/>
            <a:ext cx="3240088" cy="22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5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CE12F4-8C78-4B51-A5F8-10B837123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19" y="3813976"/>
            <a:ext cx="3240088" cy="32400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7F9B25-268E-479E-B8A9-3C7218AA9FCB}"/>
              </a:ext>
            </a:extLst>
          </p:cNvPr>
          <p:cNvSpPr txBox="1"/>
          <p:nvPr/>
        </p:nvSpPr>
        <p:spPr>
          <a:xfrm>
            <a:off x="476250" y="1739900"/>
            <a:ext cx="806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我的身份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AC9DF04-6952-4575-BE4D-D454306676EB}"/>
              </a:ext>
            </a:extLst>
          </p:cNvPr>
          <p:cNvSpPr/>
          <p:nvPr/>
        </p:nvSpPr>
        <p:spPr>
          <a:xfrm>
            <a:off x="552450" y="1957690"/>
            <a:ext cx="2114550" cy="2616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740715-6AB8-4C0A-A649-1E64F2F933AD}"/>
              </a:ext>
            </a:extLst>
          </p:cNvPr>
          <p:cNvSpPr txBox="1"/>
          <p:nvPr/>
        </p:nvSpPr>
        <p:spPr>
          <a:xfrm>
            <a:off x="476250" y="2357043"/>
            <a:ext cx="14271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我的学工号（选填）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5A0525E-5184-4687-924F-0FE8E3568535}"/>
              </a:ext>
            </a:extLst>
          </p:cNvPr>
          <p:cNvSpPr/>
          <p:nvPr/>
        </p:nvSpPr>
        <p:spPr>
          <a:xfrm>
            <a:off x="552450" y="2567811"/>
            <a:ext cx="2114550" cy="2616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669484-E93F-4779-8D8B-749650999F7B}"/>
              </a:ext>
            </a:extLst>
          </p:cNvPr>
          <p:cNvSpPr txBox="1"/>
          <p:nvPr/>
        </p:nvSpPr>
        <p:spPr>
          <a:xfrm>
            <a:off x="476250" y="2966492"/>
            <a:ext cx="806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我的姓名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BFCCE9B-2477-4E2D-B2E9-B7D0D9C0D18D}"/>
              </a:ext>
            </a:extLst>
          </p:cNvPr>
          <p:cNvSpPr/>
          <p:nvPr/>
        </p:nvSpPr>
        <p:spPr>
          <a:xfrm>
            <a:off x="552450" y="3177932"/>
            <a:ext cx="2114550" cy="2616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56DAD6-B2B7-4A1B-9C72-0BEF8FE45FDE}"/>
              </a:ext>
            </a:extLst>
          </p:cNvPr>
          <p:cNvSpPr txBox="1"/>
          <p:nvPr/>
        </p:nvSpPr>
        <p:spPr>
          <a:xfrm>
            <a:off x="476250" y="3583635"/>
            <a:ext cx="1067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我的联系方式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FB6EBC4-A815-4809-BF98-5E5A2D6B059D}"/>
              </a:ext>
            </a:extLst>
          </p:cNvPr>
          <p:cNvSpPr/>
          <p:nvPr/>
        </p:nvSpPr>
        <p:spPr>
          <a:xfrm>
            <a:off x="552450" y="3788053"/>
            <a:ext cx="2114550" cy="2616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3F5252-FCB3-442C-BF9A-1EA5CE93348B}"/>
              </a:ext>
            </a:extLst>
          </p:cNvPr>
          <p:cNvSpPr txBox="1"/>
          <p:nvPr/>
        </p:nvSpPr>
        <p:spPr>
          <a:xfrm>
            <a:off x="476250" y="4193086"/>
            <a:ext cx="1067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接力地点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BB1AC8-DDEA-46C6-9390-DD392A39F4A6}"/>
              </a:ext>
            </a:extLst>
          </p:cNvPr>
          <p:cNvSpPr/>
          <p:nvPr/>
        </p:nvSpPr>
        <p:spPr>
          <a:xfrm>
            <a:off x="552450" y="4398176"/>
            <a:ext cx="2114550" cy="2616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点击获取地理位置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EA7428A-3714-4230-BFC6-B2598DA72CED}"/>
              </a:ext>
            </a:extLst>
          </p:cNvPr>
          <p:cNvSpPr/>
          <p:nvPr/>
        </p:nvSpPr>
        <p:spPr>
          <a:xfrm>
            <a:off x="552450" y="4980448"/>
            <a:ext cx="2114550" cy="261610"/>
          </a:xfrm>
          <a:prstGeom prst="roundRect">
            <a:avLst/>
          </a:prstGeom>
          <a:solidFill>
            <a:srgbClr val="EA5404"/>
          </a:solidFill>
          <a:ln>
            <a:solidFill>
              <a:srgbClr val="EA5404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点击报名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18E70CC-5B70-4696-BA9A-2C785FFD7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97"/>
          <a:stretch/>
        </p:blipFill>
        <p:spPr>
          <a:xfrm>
            <a:off x="3776" y="-2"/>
            <a:ext cx="3236311" cy="60325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723CED7-B1EE-4D07-8775-A2192B8FF73C}"/>
              </a:ext>
            </a:extLst>
          </p:cNvPr>
          <p:cNvGrpSpPr/>
          <p:nvPr/>
        </p:nvGrpSpPr>
        <p:grpSpPr>
          <a:xfrm>
            <a:off x="235743" y="753735"/>
            <a:ext cx="2769395" cy="768168"/>
            <a:chOff x="235743" y="753735"/>
            <a:chExt cx="2769395" cy="768168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41A2519-6FDD-45F3-A50C-B2BA86F8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138" y="753735"/>
              <a:ext cx="635000" cy="65463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290ABA2-297F-4A3B-9FD1-26B9A48C9548}"/>
                </a:ext>
              </a:extLst>
            </p:cNvPr>
            <p:cNvSpPr/>
            <p:nvPr/>
          </p:nvSpPr>
          <p:spPr>
            <a:xfrm>
              <a:off x="235743" y="1152571"/>
              <a:ext cx="2747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400" kern="100" dirty="0">
                  <a:solidFill>
                    <a:srgbClr val="EA54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我是第</a:t>
              </a:r>
              <a:r>
                <a:rPr lang="en-US" altLang="zh-CN" sz="1400" kern="100" dirty="0">
                  <a:solidFill>
                    <a:srgbClr val="EA54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en-US" altLang="zh-CN" sz="1400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r>
                <a:rPr lang="en-US" altLang="zh-CN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lang="zh-CN" altLang="zh-CN" sz="1400" kern="100" dirty="0">
                  <a:solidFill>
                    <a:srgbClr val="EA54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名青春接力者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81F9E91-BA66-4618-99A3-3DCA1B5A162D}"/>
                </a:ext>
              </a:extLst>
            </p:cNvPr>
            <p:cNvSpPr/>
            <p:nvPr/>
          </p:nvSpPr>
          <p:spPr>
            <a:xfrm>
              <a:off x="434180" y="814018"/>
              <a:ext cx="23717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b="1" kern="100" dirty="0">
                  <a:solidFill>
                    <a:srgbClr val="EA5404"/>
                  </a:solidFill>
                  <a:latin typeface="汉仪铸字木头人W" panose="00020600040101010101" pitchFamily="18" charset="-122"/>
                  <a:ea typeface="汉仪铸字木头人W" panose="00020600040101010101" pitchFamily="18" charset="-122"/>
                  <a:cs typeface="Times New Roman" panose="02020603050405020304" pitchFamily="18" charset="0"/>
                </a:rPr>
                <a:t>青春接力，创意</a:t>
              </a:r>
              <a:r>
                <a:rPr lang="zh-CN" altLang="en-US" b="1" kern="100" dirty="0">
                  <a:solidFill>
                    <a:srgbClr val="EA5404"/>
                  </a:solidFill>
                  <a:latin typeface="汉仪铸字木头人W" panose="00020600040101010101" pitchFamily="18" charset="-122"/>
                  <a:ea typeface="汉仪铸字木头人W" panose="00020600040101010101" pitchFamily="18" charset="-122"/>
                  <a:cs typeface="Times New Roman" panose="02020603050405020304" pitchFamily="18" charset="0"/>
                </a:rPr>
                <a:t>开</a:t>
              </a:r>
              <a:r>
                <a:rPr lang="zh-CN" altLang="zh-CN" b="1" kern="100" dirty="0">
                  <a:solidFill>
                    <a:srgbClr val="EA5404"/>
                  </a:solidFill>
                  <a:latin typeface="汉仪铸字木头人W" panose="00020600040101010101" pitchFamily="18" charset="-122"/>
                  <a:ea typeface="汉仪铸字木头人W" panose="00020600040101010101" pitchFamily="18" charset="-122"/>
                  <a:cs typeface="Times New Roman" panose="02020603050405020304" pitchFamily="18" charset="0"/>
                </a:rPr>
                <a:t>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56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43F113E-6BB0-4DE7-A2BA-FCCBFB1E4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75225"/>
            <a:ext cx="3240088" cy="32400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07475E-2050-461E-A194-8332E6AEA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1" y="3383756"/>
            <a:ext cx="986883" cy="14885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5BA586-DE3D-4A8A-B273-467AF9D3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1" y="4644327"/>
            <a:ext cx="1096635" cy="14926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5FF4D8-3EF7-444F-AA10-06A552D6B8A2}"/>
              </a:ext>
            </a:extLst>
          </p:cNvPr>
          <p:cNvSpPr/>
          <p:nvPr/>
        </p:nvSpPr>
        <p:spPr>
          <a:xfrm>
            <a:off x="497782" y="1516882"/>
            <a:ext cx="236458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b="1" kern="100" dirty="0">
                <a:solidFill>
                  <a:srgbClr val="0C5E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让我们一起</a:t>
            </a:r>
            <a:endParaRPr lang="en-US" altLang="zh-CN" b="1" kern="100" dirty="0">
              <a:solidFill>
                <a:srgbClr val="0C5E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altLang="zh-CN" sz="3200" kern="100" dirty="0">
                <a:solidFill>
                  <a:srgbClr val="EA5404"/>
                </a:solidFill>
                <a:latin typeface="汉仪铸字木头人W" panose="00020600040101010101" pitchFamily="18" charset="-122"/>
                <a:ea typeface="汉仪铸字木头人W" panose="00020600040101010101" pitchFamily="18" charset="-122"/>
                <a:cs typeface="Times New Roman" panose="02020603050405020304" pitchFamily="18" charset="0"/>
              </a:rPr>
              <a:t>创意开跑</a:t>
            </a:r>
            <a:endParaRPr lang="zh-CN" altLang="zh-CN" sz="3200" kern="100" dirty="0">
              <a:solidFill>
                <a:srgbClr val="EA5404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F60F93-A4AB-4280-A420-1012CF3715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97"/>
          <a:stretch/>
        </p:blipFill>
        <p:spPr>
          <a:xfrm>
            <a:off x="3776" y="-2"/>
            <a:ext cx="3236311" cy="6032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B5625E8-FF74-4A26-91DA-79DC02C898F6}"/>
              </a:ext>
            </a:extLst>
          </p:cNvPr>
          <p:cNvSpPr/>
          <p:nvPr/>
        </p:nvSpPr>
        <p:spPr>
          <a:xfrm>
            <a:off x="1597198" y="4118625"/>
            <a:ext cx="36420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择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</a:t>
            </a:r>
          </a:p>
        </p:txBody>
      </p:sp>
    </p:spTree>
    <p:extLst>
      <p:ext uri="{BB962C8B-B14F-4D97-AF65-F5344CB8AC3E}">
        <p14:creationId xmlns:p14="http://schemas.microsoft.com/office/powerpoint/2010/main" val="290841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8F11178-D10D-4B5D-A7C6-6022BF3748DA}"/>
              </a:ext>
            </a:extLst>
          </p:cNvPr>
          <p:cNvGrpSpPr/>
          <p:nvPr/>
        </p:nvGrpSpPr>
        <p:grpSpPr>
          <a:xfrm>
            <a:off x="0" y="5276850"/>
            <a:ext cx="3240088" cy="1490662"/>
            <a:chOff x="0" y="5406675"/>
            <a:chExt cx="3240088" cy="136083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BBADF5-B785-4FC5-A139-61468967A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06675"/>
              <a:ext cx="3240088" cy="68041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9CFF96-1849-4389-8BC3-BD6BD78B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6087094"/>
              <a:ext cx="3240088" cy="68041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2A59237-35D3-4B47-B3AF-E067B7D73AB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332054"/>
              <a:ext cx="324008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BE7A16F-A702-4336-95FC-0F4DB6668AC8}"/>
                </a:ext>
              </a:extLst>
            </p:cNvPr>
            <p:cNvCxnSpPr/>
            <p:nvPr/>
          </p:nvCxnSpPr>
          <p:spPr>
            <a:xfrm>
              <a:off x="0" y="5972794"/>
              <a:ext cx="324008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0A3E63B-BC01-483F-848B-2C9017E321E9}"/>
                </a:ext>
              </a:extLst>
            </p:cNvPr>
            <p:cNvCxnSpPr/>
            <p:nvPr/>
          </p:nvCxnSpPr>
          <p:spPr>
            <a:xfrm>
              <a:off x="0" y="5635626"/>
              <a:ext cx="3240088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C5C2575-409F-43C2-AC64-5FC8322FB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4" y="5267194"/>
            <a:ext cx="653254" cy="8891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F49BC0E-DCBF-4BAF-B535-43AEABE207F1}"/>
              </a:ext>
            </a:extLst>
          </p:cNvPr>
          <p:cNvSpPr txBox="1"/>
          <p:nvPr/>
        </p:nvSpPr>
        <p:spPr>
          <a:xfrm>
            <a:off x="888998" y="2075131"/>
            <a:ext cx="1441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快来定制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「你的</a:t>
            </a:r>
            <a:r>
              <a:rPr lang="zh-CN" altLang="en-US" sz="1400" b="1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专属证书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」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7650FA7-30AC-49C7-B4AF-5B2A60DA2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92" y="2625930"/>
            <a:ext cx="455161" cy="6835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D3C7DA-EA1A-420E-852F-E606E04552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97"/>
          <a:stretch/>
        </p:blipFill>
        <p:spPr>
          <a:xfrm>
            <a:off x="3776" y="-2"/>
            <a:ext cx="3236311" cy="6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0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DFB0FF-F39F-4670-B7F1-FA71F2EB4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21" y="3149270"/>
            <a:ext cx="1162800" cy="1162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545A9F-D58E-4CE1-A693-ADEE8BB92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97"/>
          <a:stretch/>
        </p:blipFill>
        <p:spPr>
          <a:xfrm>
            <a:off x="3776" y="-2"/>
            <a:ext cx="3236311" cy="603252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0C38E04B-013E-4C5D-AA22-2B628CA83908}"/>
              </a:ext>
            </a:extLst>
          </p:cNvPr>
          <p:cNvSpPr/>
          <p:nvPr/>
        </p:nvSpPr>
        <p:spPr>
          <a:xfrm>
            <a:off x="1890136" y="1658620"/>
            <a:ext cx="979787" cy="306467"/>
          </a:xfrm>
          <a:prstGeom prst="roundRect">
            <a:avLst/>
          </a:prstGeom>
          <a:solidFill>
            <a:srgbClr val="EA5404"/>
          </a:solidFill>
          <a:ln>
            <a:solidFill>
              <a:srgbClr val="EA5404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点击上传</a:t>
            </a:r>
            <a:endParaRPr lang="zh-CN" altLang="zh-CN" sz="12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620A2A7-158C-4932-AB87-902EE5ADB7E3}"/>
              </a:ext>
            </a:extLst>
          </p:cNvPr>
          <p:cNvCxnSpPr/>
          <p:nvPr/>
        </p:nvCxnSpPr>
        <p:spPr>
          <a:xfrm>
            <a:off x="536421" y="2784052"/>
            <a:ext cx="2333502" cy="0"/>
          </a:xfrm>
          <a:prstGeom prst="line">
            <a:avLst/>
          </a:prstGeom>
          <a:ln>
            <a:solidFill>
              <a:srgbClr val="EA540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F9F4509-DA60-4E57-8373-F8DC282C6AC9}"/>
              </a:ext>
            </a:extLst>
          </p:cNvPr>
          <p:cNvSpPr/>
          <p:nvPr/>
        </p:nvSpPr>
        <p:spPr>
          <a:xfrm>
            <a:off x="562158" y="4621221"/>
            <a:ext cx="2274125" cy="1324091"/>
          </a:xfrm>
          <a:prstGeom prst="rect">
            <a:avLst/>
          </a:prstGeom>
          <a:solidFill>
            <a:schemeClr val="bg1"/>
          </a:solidFill>
          <a:ln w="6350">
            <a:solidFill>
              <a:srgbClr val="0C5E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timgsa.baidu.com/timg?image&amp;quality=80&amp;size=b9999_10000&amp;sec=1587308173175&amp;di=c1121194e849a91b162bf9d8530a9600&amp;imgtype=0&amp;src=http%3A%2F%2Fimg1.gtimg.com%2Fsports%2Fpics%2Fhv1%2F30%2F158%2F2181%2F141859845.png">
            <a:extLst>
              <a:ext uri="{FF2B5EF4-FFF2-40B4-BE49-F238E27FC236}">
                <a16:creationId xmlns:a16="http://schemas.microsoft.com/office/drawing/2014/main" id="{B2A7B03E-4D7C-4493-B3EB-16328A8CF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7" y="1045967"/>
            <a:ext cx="1163783" cy="161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2E58834-DC72-4DB4-8CFF-5482304C4755}"/>
              </a:ext>
            </a:extLst>
          </p:cNvPr>
          <p:cNvSpPr/>
          <p:nvPr/>
        </p:nvSpPr>
        <p:spPr>
          <a:xfrm>
            <a:off x="797748" y="6118385"/>
            <a:ext cx="1802946" cy="306467"/>
          </a:xfrm>
          <a:prstGeom prst="roundRect">
            <a:avLst/>
          </a:prstGeom>
          <a:solidFill>
            <a:srgbClr val="EA5404"/>
          </a:solidFill>
          <a:ln>
            <a:solidFill>
              <a:srgbClr val="EA5404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获取你的专属证书</a:t>
            </a:r>
            <a:endParaRPr lang="zh-CN" altLang="zh-CN" sz="12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D3538A-5A2D-4B5D-8A29-6374D78A07CC}"/>
              </a:ext>
            </a:extLst>
          </p:cNvPr>
          <p:cNvSpPr/>
          <p:nvPr/>
        </p:nvSpPr>
        <p:spPr>
          <a:xfrm>
            <a:off x="532471" y="4643181"/>
            <a:ext cx="161925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青春接力，创意开跑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2F36D4-9447-4DF0-934B-E7A05559F6A7}"/>
              </a:ext>
            </a:extLst>
          </p:cNvPr>
          <p:cNvSpPr txBox="1"/>
          <p:nvPr/>
        </p:nvSpPr>
        <p:spPr>
          <a:xfrm>
            <a:off x="477000" y="4366182"/>
            <a:ext cx="1597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写下你的青春告白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28DDE0-D64F-4C2A-8EB6-AC40C5096322}"/>
              </a:ext>
            </a:extLst>
          </p:cNvPr>
          <p:cNvSpPr/>
          <p:nvPr/>
        </p:nvSpPr>
        <p:spPr>
          <a:xfrm>
            <a:off x="482981" y="719789"/>
            <a:ext cx="14763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" kern="100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分享你的创意轨迹</a:t>
            </a:r>
            <a:endParaRPr lang="zh-CN" altLang="zh-CN" sz="1200" kern="100" dirty="0">
              <a:solidFill>
                <a:srgbClr val="EA540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EEE8B8-CAA7-48E9-93B4-65BB84C729CA}"/>
              </a:ext>
            </a:extLst>
          </p:cNvPr>
          <p:cNvSpPr/>
          <p:nvPr/>
        </p:nvSpPr>
        <p:spPr>
          <a:xfrm>
            <a:off x="482981" y="2943613"/>
            <a:ext cx="14763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" kern="100" dirty="0">
                <a:solidFill>
                  <a:srgbClr val="EA540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分享你的跑步自拍</a:t>
            </a:r>
            <a:endParaRPr lang="zh-CN" altLang="zh-CN" sz="1200" kern="100" dirty="0">
              <a:solidFill>
                <a:srgbClr val="EA540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D080401-6C13-4EA1-AAE8-3CE760107B17}"/>
              </a:ext>
            </a:extLst>
          </p:cNvPr>
          <p:cNvSpPr/>
          <p:nvPr/>
        </p:nvSpPr>
        <p:spPr>
          <a:xfrm>
            <a:off x="1890135" y="3529763"/>
            <a:ext cx="979787" cy="306467"/>
          </a:xfrm>
          <a:prstGeom prst="roundRect">
            <a:avLst/>
          </a:prstGeom>
          <a:solidFill>
            <a:srgbClr val="EA5404"/>
          </a:solidFill>
          <a:ln>
            <a:solidFill>
              <a:srgbClr val="EA5404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点击上传</a:t>
            </a:r>
            <a:endParaRPr lang="zh-CN" altLang="zh-CN" sz="12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1888DD1-0213-4C57-BFCA-9F1F8EF70DC5}"/>
              </a:ext>
            </a:extLst>
          </p:cNvPr>
          <p:cNvCxnSpPr/>
          <p:nvPr/>
        </p:nvCxnSpPr>
        <p:spPr>
          <a:xfrm>
            <a:off x="536421" y="4299483"/>
            <a:ext cx="2333502" cy="0"/>
          </a:xfrm>
          <a:prstGeom prst="line">
            <a:avLst/>
          </a:prstGeom>
          <a:ln>
            <a:solidFill>
              <a:srgbClr val="EA540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88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9134858-C5C2-4BD5-BB85-2E31CF0CEF96}"/>
              </a:ext>
            </a:extLst>
          </p:cNvPr>
          <p:cNvSpPr/>
          <p:nvPr/>
        </p:nvSpPr>
        <p:spPr>
          <a:xfrm>
            <a:off x="58678" y="660128"/>
            <a:ext cx="3119718" cy="5252411"/>
          </a:xfrm>
          <a:prstGeom prst="rect">
            <a:avLst/>
          </a:prstGeom>
          <a:solidFill>
            <a:srgbClr val="FFF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545A9F-D58E-4CE1-A693-ADEE8BB92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97"/>
          <a:stretch/>
        </p:blipFill>
        <p:spPr>
          <a:xfrm>
            <a:off x="3776" y="-2"/>
            <a:ext cx="3236311" cy="603252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BD5417-04F6-4424-878A-102622563290}"/>
              </a:ext>
            </a:extLst>
          </p:cNvPr>
          <p:cNvCxnSpPr/>
          <p:nvPr/>
        </p:nvCxnSpPr>
        <p:spPr>
          <a:xfrm>
            <a:off x="277792" y="3750198"/>
            <a:ext cx="2714264" cy="0"/>
          </a:xfrm>
          <a:prstGeom prst="line">
            <a:avLst/>
          </a:prstGeom>
          <a:ln>
            <a:solidFill>
              <a:srgbClr val="DBB22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451A30-9A12-4821-B0A3-62CF6921E9F8}"/>
              </a:ext>
            </a:extLst>
          </p:cNvPr>
          <p:cNvGrpSpPr/>
          <p:nvPr/>
        </p:nvGrpSpPr>
        <p:grpSpPr>
          <a:xfrm>
            <a:off x="-2763" y="660128"/>
            <a:ext cx="3240088" cy="5252411"/>
            <a:chOff x="-2763" y="660128"/>
            <a:chExt cx="3240088" cy="5252411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9EB98DC-E904-4401-8073-21E1BEF8C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63" y="660128"/>
              <a:ext cx="3240088" cy="5252411"/>
            </a:xfrm>
            <a:prstGeom prst="rect">
              <a:avLst/>
            </a:prstGeom>
          </p:spPr>
        </p:pic>
        <p:sp>
          <p:nvSpPr>
            <p:cNvPr id="7" name="带形: 上凸弯 6">
              <a:extLst>
                <a:ext uri="{FF2B5EF4-FFF2-40B4-BE49-F238E27FC236}">
                  <a16:creationId xmlns:a16="http://schemas.microsoft.com/office/drawing/2014/main" id="{93714A79-34D0-4E00-BF71-2E05B0600954}"/>
                </a:ext>
              </a:extLst>
            </p:cNvPr>
            <p:cNvSpPr/>
            <p:nvPr/>
          </p:nvSpPr>
          <p:spPr>
            <a:xfrm>
              <a:off x="836566" y="1999671"/>
              <a:ext cx="1563942" cy="361039"/>
            </a:xfrm>
            <a:prstGeom prst="ellipseRibbon2">
              <a:avLst>
                <a:gd name="adj1" fmla="val 25000"/>
                <a:gd name="adj2" fmla="val 67647"/>
                <a:gd name="adj3" fmla="val 12500"/>
              </a:avLst>
            </a:prstGeom>
            <a:solidFill>
              <a:srgbClr val="EA5404"/>
            </a:solidFill>
            <a:ln w="9525">
              <a:solidFill>
                <a:srgbClr val="FFF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方正大标宋简体" panose="02000000000000000000" pitchFamily="2" charset="-122"/>
                  <a:ea typeface="方正大标宋简体" panose="02000000000000000000" pitchFamily="2" charset="-122"/>
                </a:rPr>
                <a:t>证书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AA4314B-BA8C-40BE-B054-7A1DB017E8FB}"/>
                </a:ext>
              </a:extLst>
            </p:cNvPr>
            <p:cNvSpPr/>
            <p:nvPr/>
          </p:nvSpPr>
          <p:spPr>
            <a:xfrm>
              <a:off x="1176100" y="1047096"/>
              <a:ext cx="861044" cy="85643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AB1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77162A4-D2D5-47FD-8C29-A9D299C94BE3}"/>
                </a:ext>
              </a:extLst>
            </p:cNvPr>
            <p:cNvSpPr txBox="1"/>
            <p:nvPr/>
          </p:nvSpPr>
          <p:spPr>
            <a:xfrm>
              <a:off x="457200" y="2360710"/>
              <a:ext cx="246540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　　恭喜你成为</a:t>
              </a:r>
              <a:r>
                <a:rPr lang="zh-CN" altLang="en-US" sz="900" b="1" dirty="0">
                  <a:solidFill>
                    <a:srgbClr val="EA540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“青春接力，创意开跑”的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              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位接力者，让我们高举“五四”火炬，传承“五四精神”，让青春在为祖国、为人民、为民族、为人类的奉献中焕发出更加绚丽的光彩！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ACCDFED-1751-4B8C-843B-14FA71DC8A4A}"/>
                </a:ext>
              </a:extLst>
            </p:cNvPr>
            <p:cNvSpPr txBox="1"/>
            <p:nvPr/>
          </p:nvSpPr>
          <p:spPr>
            <a:xfrm>
              <a:off x="909994" y="3299429"/>
              <a:ext cx="2254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共青团南京航空航天大学委员会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2020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60B1359-3B47-48BD-B958-5B708B175D08}"/>
                </a:ext>
              </a:extLst>
            </p:cNvPr>
            <p:cNvSpPr/>
            <p:nvPr/>
          </p:nvSpPr>
          <p:spPr>
            <a:xfrm>
              <a:off x="573362" y="3979037"/>
              <a:ext cx="1061562" cy="14121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B2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EE67E1D-7205-4953-9E6E-6444FB4364BB}"/>
              </a:ext>
            </a:extLst>
          </p:cNvPr>
          <p:cNvSpPr/>
          <p:nvPr/>
        </p:nvSpPr>
        <p:spPr>
          <a:xfrm>
            <a:off x="797748" y="6118385"/>
            <a:ext cx="1802946" cy="306467"/>
          </a:xfrm>
          <a:prstGeom prst="roundRect">
            <a:avLst/>
          </a:prstGeom>
          <a:solidFill>
            <a:srgbClr val="EA5404"/>
          </a:solidFill>
          <a:ln>
            <a:solidFill>
              <a:srgbClr val="EA5404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点击下载证书</a:t>
            </a:r>
            <a:endParaRPr lang="zh-CN" altLang="zh-CN" sz="12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8262D2C-2FD1-4E87-A7A5-779FA8753919}"/>
              </a:ext>
            </a:extLst>
          </p:cNvPr>
          <p:cNvCxnSpPr/>
          <p:nvPr/>
        </p:nvCxnSpPr>
        <p:spPr>
          <a:xfrm>
            <a:off x="1699221" y="3979037"/>
            <a:ext cx="1080000" cy="0"/>
          </a:xfrm>
          <a:prstGeom prst="line">
            <a:avLst/>
          </a:prstGeom>
          <a:ln w="9525">
            <a:solidFill>
              <a:srgbClr val="DBB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1443D7A-82CB-4A3A-BB07-2481506F5D46}"/>
              </a:ext>
            </a:extLst>
          </p:cNvPr>
          <p:cNvCxnSpPr/>
          <p:nvPr/>
        </p:nvCxnSpPr>
        <p:spPr>
          <a:xfrm>
            <a:off x="1699221" y="5391149"/>
            <a:ext cx="1080000" cy="0"/>
          </a:xfrm>
          <a:prstGeom prst="line">
            <a:avLst/>
          </a:prstGeom>
          <a:ln w="9525">
            <a:solidFill>
              <a:srgbClr val="DBB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33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166</Words>
  <Application>Microsoft Office PowerPoint</Application>
  <PresentationFormat>自定义</PresentationFormat>
  <Paragraphs>35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等线</vt:lpstr>
      <vt:lpstr>方正大标宋简体</vt:lpstr>
      <vt:lpstr>汉仪铸字木头人W</vt:lpstr>
      <vt:lpstr>华文行楷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瑞 耿</dc:creator>
  <cp:lastModifiedBy>子文 黄</cp:lastModifiedBy>
  <cp:revision>28</cp:revision>
  <dcterms:created xsi:type="dcterms:W3CDTF">2020-04-19T09:15:29Z</dcterms:created>
  <dcterms:modified xsi:type="dcterms:W3CDTF">2020-04-20T01:47:26Z</dcterms:modified>
</cp:coreProperties>
</file>